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13"/>
  </p:notesMasterIdLst>
  <p:sldIdLst>
    <p:sldId id="256" r:id="rId2"/>
    <p:sldId id="259" r:id="rId3"/>
    <p:sldId id="279" r:id="rId4"/>
    <p:sldId id="260" r:id="rId5"/>
    <p:sldId id="262" r:id="rId6"/>
    <p:sldId id="265" r:id="rId7"/>
    <p:sldId id="268" r:id="rId8"/>
    <p:sldId id="271" r:id="rId9"/>
    <p:sldId id="274" r:id="rId10"/>
    <p:sldId id="277" r:id="rId11"/>
    <p:sldId id="278" r:id="rId1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Open Sans Light" panose="020F0302020204030204" pitchFamily="34" charset="0"/>
      <p:regular r:id="rId22"/>
      <p:bold r:id="rId23"/>
      <p:italic r:id="rId24"/>
      <p:boldItalic r:id="rId25"/>
    </p:embeddedFont>
    <p:embeddedFont>
      <p:font typeface="Open Sans SemiBold" panose="020F0502020204030204" pitchFamily="34" charset="0"/>
      <p:regular r:id="rId26"/>
      <p:bold r:id="rId27"/>
      <p:italic r:id="rId28"/>
      <p:boldItalic r:id="rId29"/>
    </p:embeddedFont>
    <p:embeddedFont>
      <p:font typeface="Roboto Mono Medium" panose="020F050202020403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44"/>
    <p:restoredTop sz="94643"/>
  </p:normalViewPr>
  <p:slideViewPr>
    <p:cSldViewPr snapToGrid="0">
      <p:cViewPr varScale="1">
        <p:scale>
          <a:sx n="160" d="100"/>
          <a:sy n="160" d="100"/>
        </p:scale>
        <p:origin x="43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21" Type="http://schemas.openxmlformats.org/officeDocument/2006/relationships/font" Target="fonts/font8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65808ddbc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Google Shape;36;g65808ddbc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TENTO ÚVODNÍ SLIDE POUŽIJ, POKUD AKCE NEMÁ SPONZORA/PARTNERA. Akci uvádí workshopistka.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Na tomto slidu prosím neposouvej nadpisy, neměň fonty. Hlavní nadpis je kapitálkami (velkými písmeny).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0400efd5b_3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0400efd5b_3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0400efd5b_3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0400efd5b_3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Prostor pro lektora, pokud chce nechat svůj kontakt :)</a:t>
            </a:r>
            <a:endParaRPr sz="1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70400efd5b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70400efd5b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Workshopistka nebo lektor doplní další organizační informace, heslo na WiFi, zda se bude fotit, jak bude den probíhat atd.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Nadpis kapitálkami. 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70400efd5b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70400efd5b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Workshopistka nebo lektor doplní další organizační informace, heslo na WiFi, zda se bude fotit, jak bude den probíhat atd.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Nadpis kapitálkami. </a:t>
            </a:r>
            <a:endParaRPr sz="14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250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70400efd5b_3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70400efd5b_3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NAŠE PRAVIDLA. </a:t>
            </a:r>
            <a:r>
              <a:rPr lang="en" sz="1400">
                <a:solidFill>
                  <a:schemeClr val="dk1"/>
                </a:solidFill>
              </a:rPr>
              <a:t>Říká workshopistka na úvod.</a:t>
            </a:r>
            <a:endParaRPr sz="14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0400efd5b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0400efd5b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Představení lektora akce - zde si už lektor přebírá slovo od workshopistky, řekne něco k sobě a pak pokračuje už s výukou.</a:t>
            </a:r>
            <a:endParaRPr sz="1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b365cc364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b365cc364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Nadpis kapitálkami.</a:t>
            </a:r>
            <a:endParaRPr sz="14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e27d93b2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e27d93b2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e27d93b2f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e27d93b2f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e27d93b2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e27d93b2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Alternativně můžete tento slide použít na předání nějaké krátké informace, typicky k organizaci nebo harmonogramu kurzu/workshopu (“Přestávka 15 minut”).</a:t>
            </a:r>
            <a:endParaRPr sz="14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 - Úvodní slide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445875" y="1493274"/>
            <a:ext cx="5885700" cy="170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86475" y="3202675"/>
            <a:ext cx="51021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i="0" u="none" strike="noStrike" cap="none">
                <a:solidFill>
                  <a:schemeClr val="lt1"/>
                </a:solidFill>
              </a:defRPr>
            </a:lvl1pPr>
            <a:lvl2pPr marL="342900" marR="0" lvl="1" indent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 i="0" u="none" strike="noStrike" cap="none">
                <a:solidFill>
                  <a:schemeClr val="lt1"/>
                </a:solidFill>
              </a:defRPr>
            </a:lvl2pPr>
            <a:lvl3pPr marL="685800" marR="0" lvl="2" indent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 i="0" u="none" strike="noStrike" cap="none">
                <a:solidFill>
                  <a:schemeClr val="lt1"/>
                </a:solidFill>
              </a:defRPr>
            </a:lvl3pPr>
            <a:lvl4pPr marL="1028700" marR="0" lvl="3" indent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 i="0" u="none" strike="noStrike" cap="none">
                <a:solidFill>
                  <a:schemeClr val="lt1"/>
                </a:solidFill>
              </a:defRPr>
            </a:lvl4pPr>
            <a:lvl5pPr marL="1371600" marR="0" lvl="4" indent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 i="0" u="none" strike="noStrike" cap="none">
                <a:solidFill>
                  <a:schemeClr val="lt1"/>
                </a:solidFill>
              </a:defRPr>
            </a:lvl5pPr>
            <a:lvl6pPr marL="1714500" marR="0" lvl="5" indent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 i="0" u="none" strike="noStrike" cap="none">
                <a:solidFill>
                  <a:schemeClr val="lt1"/>
                </a:solidFill>
              </a:defRPr>
            </a:lvl6pPr>
            <a:lvl7pPr marL="2057400" marR="0" lvl="6" indent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 i="0" u="none" strike="noStrike" cap="none">
                <a:solidFill>
                  <a:schemeClr val="lt1"/>
                </a:solidFill>
              </a:defRPr>
            </a:lvl7pPr>
            <a:lvl8pPr marL="2400300" marR="0" lvl="7" indent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 i="0" u="none" strike="noStrike" cap="none">
                <a:solidFill>
                  <a:schemeClr val="lt1"/>
                </a:solidFill>
              </a:defRPr>
            </a:lvl8pPr>
            <a:lvl9pPr marL="2743200" marR="0" lvl="8" indent="0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300"/>
              <a:buNone/>
              <a:defRPr sz="2300" i="0" u="none" strike="noStrike" cap="none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3 - Text">
  <p:cSld name="OBJECT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619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sz="21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sz="15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sz="1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sz="24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 - Kód">
  <p:cSld name="OBJECT_2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453200" y="1022400"/>
            <a:ext cx="8238300" cy="17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619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sz="21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sz="15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sz="1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sz="24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52850" y="2759742"/>
            <a:ext cx="8238300" cy="17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619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Mono Medium"/>
              <a:buChar char="•"/>
              <a:defRPr sz="21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Mono Medium"/>
              <a:buChar char="•"/>
              <a:defRPr sz="18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 Medium"/>
              <a:buChar char="•"/>
              <a:defRPr sz="15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 Medium"/>
              <a:buChar char="•"/>
              <a:defRPr sz="14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sz="12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sz="12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sz="12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sz="12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 Medium"/>
              <a:buChar char="•"/>
              <a:defRPr sz="1200" i="0" u="none" strike="noStrike" cap="none">
                <a:solidFill>
                  <a:schemeClr val="dk1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 - Prázdný">
  <p:cSld name="CUSTOM_2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7 - Oddělovač kapitol">
  <p:cSld name="CUSTOM_5">
    <p:bg>
      <p:bgPr>
        <a:solidFill>
          <a:schemeClr val="dk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467000" y="2571750"/>
            <a:ext cx="82389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ubTitle" idx="1"/>
          </p:nvPr>
        </p:nvSpPr>
        <p:spPr>
          <a:xfrm>
            <a:off x="445225" y="3211350"/>
            <a:ext cx="8238900" cy="984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8 - Medailonek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 title="Nadpis"/>
          <p:cNvSpPr txBox="1">
            <a:spLocks noGrp="1"/>
          </p:cNvSpPr>
          <p:nvPr>
            <p:ph type="title"/>
          </p:nvPr>
        </p:nvSpPr>
        <p:spPr>
          <a:xfrm>
            <a:off x="5021600" y="3328100"/>
            <a:ext cx="36699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sz="24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1"/>
          </p:nvPr>
        </p:nvSpPr>
        <p:spPr>
          <a:xfrm>
            <a:off x="5021600" y="1098600"/>
            <a:ext cx="3669900" cy="19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2"/>
          </p:nvPr>
        </p:nvSpPr>
        <p:spPr>
          <a:xfrm>
            <a:off x="4892325" y="3680850"/>
            <a:ext cx="3669900" cy="50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800"/>
              </a:spcBef>
              <a:spcAft>
                <a:spcPts val="0"/>
              </a:spcAft>
              <a:buNone/>
              <a:defRPr sz="1800" i="1">
                <a:solidFill>
                  <a:srgbClr val="888888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8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05">
          <p15:clr>
            <a:srgbClr val="FA7B17"/>
          </p15:clr>
        </p15:guide>
        <p15:guide id="2" pos="488">
          <p15:clr>
            <a:srgbClr val="4A86E8"/>
          </p15:clr>
        </p15:guide>
        <p15:guide id="3" pos="2381">
          <p15:clr>
            <a:srgbClr val="4A86E8"/>
          </p15:clr>
        </p15:guide>
        <p15:guide id="4" orient="horz" pos="669">
          <p15:clr>
            <a:srgbClr val="4A86E8"/>
          </p15:clr>
        </p15:guide>
        <p15:guide id="5" orient="horz" pos="2563">
          <p15:clr>
            <a:srgbClr val="4A86E8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453200" y="1022393"/>
            <a:ext cx="8238300" cy="3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619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pen Sans Light"/>
              <a:buChar char="•"/>
              <a:defRPr sz="21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 Light"/>
              <a:buChar char="•"/>
              <a:defRPr sz="18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Char char="•"/>
              <a:defRPr sz="15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Light"/>
              <a:buChar char="•"/>
              <a:defRPr sz="14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•"/>
              <a:defRPr sz="120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7190321" y="4555450"/>
            <a:ext cx="564600" cy="2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0000" anchor="t" anchorCtr="0">
            <a:noAutofit/>
          </a:bodyPr>
          <a:lstStyle>
            <a:lvl1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3990"/>
              </a:buClr>
              <a:buSzPts val="1400"/>
              <a:buFont typeface="Open Sans"/>
              <a:buNone/>
              <a:defRPr sz="2400" i="0" u="none" strike="noStrike" cap="none">
                <a:solidFill>
                  <a:srgbClr val="2B399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285">
          <p15:clr>
            <a:srgbClr val="000000"/>
          </p15:clr>
        </p15:guide>
        <p15:guide id="4" pos="5475">
          <p15:clr>
            <a:srgbClr val="000000"/>
          </p15:clr>
        </p15:guide>
        <p15:guide id="5" orient="horz" pos="276">
          <p15:clr>
            <a:srgbClr val="000000"/>
          </p15:clr>
        </p15:guide>
        <p15:guide id="6" orient="horz" pos="2833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title"/>
          </p:nvPr>
        </p:nvSpPr>
        <p:spPr>
          <a:xfrm>
            <a:off x="445875" y="1493274"/>
            <a:ext cx="7307736" cy="1709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Automated testing – </a:t>
            </a:r>
            <a:r>
              <a:rPr lang="en" dirty="0" err="1"/>
              <a:t>lekce</a:t>
            </a:r>
            <a:r>
              <a:rPr lang="en" dirty="0"/>
              <a:t> #1</a:t>
            </a:r>
            <a:endParaRPr dirty="0"/>
          </a:p>
        </p:txBody>
      </p:sp>
      <p:sp>
        <p:nvSpPr>
          <p:cNvPr id="39" name="Google Shape;39;p10"/>
          <p:cNvSpPr txBox="1">
            <a:spLocks noGrp="1"/>
          </p:cNvSpPr>
          <p:nvPr>
            <p:ph type="subTitle" idx="1"/>
          </p:nvPr>
        </p:nvSpPr>
        <p:spPr>
          <a:xfrm>
            <a:off x="486475" y="3202675"/>
            <a:ext cx="5102100" cy="119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JMÉNO LEKTORA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DATUM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Ostrava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spcFirstLastPara="1" wrap="square" lIns="0" tIns="0" rIns="91425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DEJ NÁM ZPĚTNOU VAZBU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72" name="Google Shape;172;p31"/>
          <p:cNvSpPr txBox="1">
            <a:spLocks noGrp="1"/>
          </p:cNvSpPr>
          <p:nvPr>
            <p:ph type="body" idx="1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Jen díky ní se můžeme dál zlepšovat. Dej nám vědět, co se ti líbilo a co navrhuješ změnit. Vyplň nám prosím dotazník.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>
            <a:spLocks noGrp="1"/>
          </p:cNvSpPr>
          <p:nvPr>
            <p:ph type="title"/>
          </p:nvPr>
        </p:nvSpPr>
        <p:spPr>
          <a:xfrm>
            <a:off x="452625" y="1896600"/>
            <a:ext cx="8238900" cy="13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Děkuji za pozornost.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spcFirstLastPara="1" wrap="square" lIns="0" tIns="0" rIns="91425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Co </a:t>
            </a:r>
            <a:r>
              <a:rPr lang="en" dirty="0" err="1">
                <a:solidFill>
                  <a:schemeClr val="dk2"/>
                </a:solidFill>
              </a:rPr>
              <a:t>si</a:t>
            </a:r>
            <a:r>
              <a:rPr lang="en" dirty="0">
                <a:solidFill>
                  <a:schemeClr val="dk2"/>
                </a:solidFill>
              </a:rPr>
              <a:t> z </a:t>
            </a:r>
            <a:r>
              <a:rPr lang="en" dirty="0" err="1">
                <a:solidFill>
                  <a:schemeClr val="dk2"/>
                </a:solidFill>
              </a:rPr>
              <a:t>celého</a:t>
            </a:r>
            <a:r>
              <a:rPr lang="en" dirty="0">
                <a:solidFill>
                  <a:schemeClr val="dk2"/>
                </a:solidFill>
              </a:rPr>
              <a:t> </a:t>
            </a:r>
            <a:r>
              <a:rPr lang="en" dirty="0" err="1">
                <a:solidFill>
                  <a:schemeClr val="dk2"/>
                </a:solidFill>
              </a:rPr>
              <a:t>kurzu</a:t>
            </a:r>
            <a:r>
              <a:rPr lang="en" dirty="0">
                <a:solidFill>
                  <a:schemeClr val="dk2"/>
                </a:solidFill>
              </a:rPr>
              <a:t> </a:t>
            </a:r>
            <a:r>
              <a:rPr lang="en" dirty="0" err="1">
                <a:solidFill>
                  <a:schemeClr val="dk2"/>
                </a:solidFill>
              </a:rPr>
              <a:t>odnesete</a:t>
            </a:r>
            <a:r>
              <a:rPr lang="en" dirty="0">
                <a:solidFill>
                  <a:schemeClr val="dk2"/>
                </a:solidFill>
              </a:rPr>
              <a:t>?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1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cs-CZ" dirty="0"/>
              <a:t>...</a:t>
            </a:r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cs-CZ" dirty="0"/>
              <a:t>...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spcFirstLastPara="1" wrap="square" lIns="0" tIns="0" rIns="91425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2"/>
                </a:solidFill>
              </a:rPr>
              <a:t>Čemu</a:t>
            </a:r>
            <a:r>
              <a:rPr lang="en" dirty="0">
                <a:solidFill>
                  <a:schemeClr val="dk2"/>
                </a:solidFill>
              </a:rPr>
              <a:t> se </a:t>
            </a:r>
            <a:r>
              <a:rPr lang="en" dirty="0" err="1">
                <a:solidFill>
                  <a:schemeClr val="dk2"/>
                </a:solidFill>
              </a:rPr>
              <a:t>budeme</a:t>
            </a:r>
            <a:r>
              <a:rPr lang="en" dirty="0">
                <a:solidFill>
                  <a:schemeClr val="dk2"/>
                </a:solidFill>
              </a:rPr>
              <a:t> </a:t>
            </a:r>
            <a:r>
              <a:rPr lang="en" dirty="0" err="1">
                <a:solidFill>
                  <a:schemeClr val="dk2"/>
                </a:solidFill>
              </a:rPr>
              <a:t>věnovat</a:t>
            </a:r>
            <a:r>
              <a:rPr lang="en" dirty="0">
                <a:solidFill>
                  <a:schemeClr val="dk2"/>
                </a:solidFill>
              </a:rPr>
              <a:t> </a:t>
            </a:r>
            <a:r>
              <a:rPr lang="en" dirty="0" err="1">
                <a:solidFill>
                  <a:schemeClr val="dk2"/>
                </a:solidFill>
              </a:rPr>
              <a:t>dnes</a:t>
            </a:r>
            <a:r>
              <a:rPr lang="en" dirty="0">
                <a:solidFill>
                  <a:schemeClr val="dk2"/>
                </a:solidFill>
              </a:rPr>
              <a:t>?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1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cs-CZ" dirty="0"/>
              <a:t>...</a:t>
            </a:r>
          </a:p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cs-CZ" dirty="0"/>
              <a:t>...</a:t>
            </a:r>
            <a:endParaRPr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8775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Všichni si </a:t>
            </a:r>
            <a:r>
              <a:rPr lang="en" sz="24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tykáme</a:t>
            </a:r>
            <a:r>
              <a:rPr lang="en" sz="2400">
                <a:solidFill>
                  <a:schemeClr val="dk2"/>
                </a:solidFill>
              </a:rPr>
              <a:t>!</a:t>
            </a:r>
            <a:endParaRPr sz="24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Žádná</a:t>
            </a:r>
            <a:r>
              <a:rPr lang="en" sz="2400">
                <a:solidFill>
                  <a:schemeClr val="accent1"/>
                </a:solidFill>
              </a:rPr>
              <a:t> </a:t>
            </a:r>
            <a:r>
              <a:rPr lang="en" sz="2400">
                <a:solidFill>
                  <a:schemeClr val="dk2"/>
                </a:solidFill>
              </a:rPr>
              <a:t>otázka není hloupá :) 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spcFirstLastPara="1" wrap="square" lIns="0" tIns="0" rIns="91425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ZLATÁ PRAVIDLA CZECH</a:t>
            </a:r>
            <a:r>
              <a:rPr lang="en">
                <a:solidFill>
                  <a:schemeClr val="accent1"/>
                </a:solidFill>
              </a:rPr>
              <a:t>IT</a:t>
            </a:r>
            <a:r>
              <a:rPr lang="en"/>
              <a:t>AS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5021600" y="3328100"/>
            <a:ext cx="3669900" cy="452700"/>
          </a:xfrm>
          <a:prstGeom prst="rect">
            <a:avLst/>
          </a:prstGeom>
        </p:spPr>
        <p:txBody>
          <a:bodyPr spcFirstLastPara="1" wrap="square" lIns="0" tIns="0" rIns="91425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Jméno lektora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5021600" y="1098600"/>
            <a:ext cx="3669900" cy="197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Slide s medailonkem lektora. Nejjednodušší je ho zkopírovat a nahradit fotografii (right-click, Replace image) za vlastní a změnit texty :) (Tady může být krátký text o lektorovi.)</a:t>
            </a: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2"/>
          </p:nvPr>
        </p:nvSpPr>
        <p:spPr>
          <a:xfrm>
            <a:off x="4892325" y="3680850"/>
            <a:ext cx="3669900" cy="50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77800" lvl="0" indent="-381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Pozice/role lektora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088" y="636044"/>
            <a:ext cx="3796175" cy="3903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000" y="1076500"/>
            <a:ext cx="3006000" cy="3006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spcFirstLastPara="1" wrap="square" lIns="0" tIns="0" rIns="91425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ZÁKLADNÍ SLIDE S ODRÁŽKAMI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453200" y="1022400"/>
            <a:ext cx="8238300" cy="347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1950" algn="l" rtl="0">
              <a:spcBef>
                <a:spcPts val="8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Základní font je Open Sans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Řez písma pro běžný text - Light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Ideální velikost je 21px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Pokud je to možné, neposouvejte textová pole a nepřesáhněte s textem vodící linie (View -&gt; Guides -&gt; Show guides)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453200" y="1022400"/>
            <a:ext cx="8238300" cy="53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Předchozí slide lze samozřejmě použít i bez odrážek</a:t>
            </a: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spcFirstLastPara="1" wrap="square" lIns="0" tIns="0" rIns="91425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NADPIS, TEXT + KÓD</a:t>
            </a:r>
            <a:endParaRPr/>
          </a:p>
        </p:txBody>
      </p:sp>
      <p:sp>
        <p:nvSpPr>
          <p:cNvPr id="118" name="Google Shape;118;p22"/>
          <p:cNvSpPr txBox="1"/>
          <p:nvPr/>
        </p:nvSpPr>
        <p:spPr>
          <a:xfrm>
            <a:off x="453125" y="1561800"/>
            <a:ext cx="8238300" cy="29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>
                <a:solidFill>
                  <a:srgbClr val="EB008B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const </a:t>
            </a: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store = </a:t>
            </a:r>
            <a:r>
              <a:rPr lang="en" sz="2100">
                <a:solidFill>
                  <a:srgbClr val="EB008B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new </a:t>
            </a: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Vuex.Store({</a:t>
            </a:r>
            <a:b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	state: {</a:t>
            </a:r>
            <a:b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		prijmy: </a:t>
            </a:r>
            <a:r>
              <a:rPr lang="en" sz="2100">
                <a:solidFill>
                  <a:srgbClr val="F36F2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1254789</a:t>
            </a: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,</a:t>
            </a:r>
            <a:b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		vydaje: </a:t>
            </a:r>
            <a:r>
              <a:rPr lang="en" sz="2100">
                <a:solidFill>
                  <a:srgbClr val="F36F21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789624 </a:t>
            </a:r>
            <a:b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	}</a:t>
            </a:r>
            <a:b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	</a:t>
            </a:r>
            <a:endParaRPr sz="2100"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body" idx="1"/>
          </p:nvPr>
        </p:nvSpPr>
        <p:spPr>
          <a:xfrm>
            <a:off x="453200" y="1022400"/>
            <a:ext cx="8238300" cy="697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Můžeme vysvětlit například pomocí šipek</a:t>
            </a:r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title"/>
          </p:nvPr>
        </p:nvSpPr>
        <p:spPr>
          <a:xfrm>
            <a:off x="453200" y="438625"/>
            <a:ext cx="8238300" cy="452700"/>
          </a:xfrm>
          <a:prstGeom prst="rect">
            <a:avLst/>
          </a:prstGeom>
        </p:spPr>
        <p:txBody>
          <a:bodyPr spcFirstLastPara="1" wrap="square" lIns="0" tIns="0" rIns="91425" bIns="90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VYSVĚTLENÍ PROMĚNNÝCH</a:t>
            </a:r>
            <a:endParaRPr/>
          </a:p>
        </p:txBody>
      </p:sp>
      <p:sp>
        <p:nvSpPr>
          <p:cNvPr id="136" name="Google Shape;136;p25"/>
          <p:cNvSpPr txBox="1"/>
          <p:nvPr/>
        </p:nvSpPr>
        <p:spPr>
          <a:xfrm>
            <a:off x="453125" y="2627950"/>
            <a:ext cx="8238300" cy="8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>
                <a:solidFill>
                  <a:srgbClr val="EB008B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const </a:t>
            </a: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store = </a:t>
            </a:r>
            <a:r>
              <a:rPr lang="en" sz="2100">
                <a:solidFill>
                  <a:srgbClr val="EB008B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new </a:t>
            </a:r>
            <a:r>
              <a:rPr lang="en" sz="2100">
                <a:solidFill>
                  <a:srgbClr val="2B3990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Vuex.Store</a:t>
            </a:r>
            <a:endParaRPr sz="2100"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cxnSp>
        <p:nvCxnSpPr>
          <p:cNvPr id="137" name="Google Shape;137;p25"/>
          <p:cNvCxnSpPr/>
          <p:nvPr/>
        </p:nvCxnSpPr>
        <p:spPr>
          <a:xfrm>
            <a:off x="1071925" y="2308100"/>
            <a:ext cx="0" cy="319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8" name="Google Shape;138;p25"/>
          <p:cNvCxnSpPr/>
          <p:nvPr/>
        </p:nvCxnSpPr>
        <p:spPr>
          <a:xfrm rot="10800000" flipH="1">
            <a:off x="2982375" y="3161650"/>
            <a:ext cx="5400" cy="39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9" name="Google Shape;139;p25"/>
          <p:cNvSpPr txBox="1"/>
          <p:nvPr/>
        </p:nvSpPr>
        <p:spPr>
          <a:xfrm>
            <a:off x="453200" y="1720275"/>
            <a:ext cx="12843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Vysvětlivka vel. minimálně 12px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2110875" y="3637750"/>
            <a:ext cx="1735800" cy="8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Open Sans Light"/>
                <a:ea typeface="Open Sans Light"/>
                <a:cs typeface="Open Sans Light"/>
                <a:sym typeface="Open Sans Light"/>
              </a:rPr>
              <a:t>Vysvětlivka nezasahuje do šipky ani textu. Textové pole se dá zvětšit dle potřeby.</a:t>
            </a:r>
            <a:endParaRPr sz="120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>
            <a:spLocks noGrp="1"/>
          </p:cNvSpPr>
          <p:nvPr>
            <p:ph type="title"/>
          </p:nvPr>
        </p:nvSpPr>
        <p:spPr>
          <a:xfrm>
            <a:off x="467000" y="2571750"/>
            <a:ext cx="8238900" cy="63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K ODDĚLENÍ ČÁSTÍ PREZENTACE</a:t>
            </a:r>
            <a:endParaRPr/>
          </a:p>
        </p:txBody>
      </p:sp>
      <p:sp>
        <p:nvSpPr>
          <p:cNvPr id="154" name="Google Shape;154;p28"/>
          <p:cNvSpPr txBox="1">
            <a:spLocks noGrp="1"/>
          </p:cNvSpPr>
          <p:nvPr>
            <p:ph type="subTitle" idx="1"/>
          </p:nvPr>
        </p:nvSpPr>
        <p:spPr>
          <a:xfrm>
            <a:off x="445225" y="3211350"/>
            <a:ext cx="8238900" cy="984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Podnadpis můžete a nemusíte použít :)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Vlastní 1">
      <a:dk1>
        <a:srgbClr val="000000"/>
      </a:dk1>
      <a:lt1>
        <a:srgbClr val="FFFFFF"/>
      </a:lt1>
      <a:dk2>
        <a:srgbClr val="2B3990"/>
      </a:dk2>
      <a:lt2>
        <a:srgbClr val="E7E6E6"/>
      </a:lt2>
      <a:accent1>
        <a:srgbClr val="EB008B"/>
      </a:accent1>
      <a:accent2>
        <a:srgbClr val="FFCB04"/>
      </a:accent2>
      <a:accent3>
        <a:srgbClr val="F36F21"/>
      </a:accent3>
      <a:accent4>
        <a:srgbClr val="8CC63E"/>
      </a:accent4>
      <a:accent5>
        <a:srgbClr val="00BFE7"/>
      </a:accent5>
      <a:accent6>
        <a:srgbClr val="91268F"/>
      </a:accent6>
      <a:hlink>
        <a:srgbClr val="EB008B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398</Words>
  <Application>Microsoft Macintosh PowerPoint</Application>
  <PresentationFormat>On-screen Show (16:9)</PresentationFormat>
  <Paragraphs>45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Open Sans Light</vt:lpstr>
      <vt:lpstr>Open Sans</vt:lpstr>
      <vt:lpstr>Arial</vt:lpstr>
      <vt:lpstr>Roboto Mono Medium</vt:lpstr>
      <vt:lpstr>Calibri</vt:lpstr>
      <vt:lpstr>Open Sans SemiBold</vt:lpstr>
      <vt:lpstr>Motiv Office</vt:lpstr>
      <vt:lpstr>Automated testing – lekce #1</vt:lpstr>
      <vt:lpstr>Co si z celého kurzu odnesete?</vt:lpstr>
      <vt:lpstr>Čemu se budeme věnovat dnes?</vt:lpstr>
      <vt:lpstr>ZLATÁ PRAVIDLA CZECHITAS</vt:lpstr>
      <vt:lpstr>Jméno lektora</vt:lpstr>
      <vt:lpstr>ZÁKLADNÍ SLIDE S ODRÁŽKAMI</vt:lpstr>
      <vt:lpstr>NADPIS, TEXT + KÓD</vt:lpstr>
      <vt:lpstr>VYSVĚTLENÍ PROMĚNNÝCH</vt:lpstr>
      <vt:lpstr>SLIDE K ODDĚLENÍ ČÁSTÍ PREZENTACE</vt:lpstr>
      <vt:lpstr>DEJ NÁM ZPĚTNOU VAZBU</vt:lpstr>
      <vt:lpstr>Děkuji za pozornost.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testing – lekce #1</dc:title>
  <cp:lastModifiedBy>Lukáš Vitala</cp:lastModifiedBy>
  <cp:revision>2</cp:revision>
  <dcterms:modified xsi:type="dcterms:W3CDTF">2023-05-15T11:55:59Z</dcterms:modified>
</cp:coreProperties>
</file>